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80C16-557D-9A79-363E-AFDC1880CC5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B8875AC-2971-4AE3-C91E-3FDD89278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3A9464A-D895-0E9D-DC22-204BC03C302F}"/>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5" name="フッター プレースホルダー 4">
            <a:extLst>
              <a:ext uri="{FF2B5EF4-FFF2-40B4-BE49-F238E27FC236}">
                <a16:creationId xmlns:a16="http://schemas.microsoft.com/office/drawing/2014/main" id="{48EF9A71-FEBE-6B50-9108-AD88C89B752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674A5A-8567-A328-9B79-79B3D61C4EDD}"/>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39921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6DF987-EC8F-3EA6-CA30-35EBB38E8B0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A48AE1-F5E9-2D14-DC47-8886C9AF068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B5B3AAA-9E52-898A-0AFC-463A24015D8C}"/>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5" name="フッター プレースホルダー 4">
            <a:extLst>
              <a:ext uri="{FF2B5EF4-FFF2-40B4-BE49-F238E27FC236}">
                <a16:creationId xmlns:a16="http://schemas.microsoft.com/office/drawing/2014/main" id="{99B8BE25-EAF1-69C6-3562-C07346A040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6E73D12-8DE3-6009-229C-D8B29E4FCE7B}"/>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1728759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7C54617-CFB5-CB17-2E18-562A8572E31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ECB099F-ED47-1FEB-30D9-20A5E10399A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69BE4F-D010-E136-206F-4859ABE7AA17}"/>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5" name="フッター プレースホルダー 4">
            <a:extLst>
              <a:ext uri="{FF2B5EF4-FFF2-40B4-BE49-F238E27FC236}">
                <a16:creationId xmlns:a16="http://schemas.microsoft.com/office/drawing/2014/main" id="{F9084326-CA32-88D4-AAB7-8AA2746BB24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6F9671-6AEA-4997-5DF8-FA4577DBC316}"/>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396643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3A0379-485E-4452-811A-F7C732E404C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1B5047-A323-8AF8-D4C8-374CA92F6EC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D3A763-1D69-8425-DD6B-40D0509E1DD2}"/>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5" name="フッター プレースホルダー 4">
            <a:extLst>
              <a:ext uri="{FF2B5EF4-FFF2-40B4-BE49-F238E27FC236}">
                <a16:creationId xmlns:a16="http://schemas.microsoft.com/office/drawing/2014/main" id="{34C8CAA6-BB50-348E-4797-1C9A2FB0D1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C47D53-C428-3958-2E8B-7B602C3FF0EC}"/>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221936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9D9D6-CE2B-08AF-D728-8721C560979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4A7E4B-2C13-B24A-341B-0B5C220F85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BDEBE6A-D101-3D72-3465-212A66FEAB35}"/>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5" name="フッター プレースホルダー 4">
            <a:extLst>
              <a:ext uri="{FF2B5EF4-FFF2-40B4-BE49-F238E27FC236}">
                <a16:creationId xmlns:a16="http://schemas.microsoft.com/office/drawing/2014/main" id="{2D379927-A563-9F36-0466-684D6A5E61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F04013-F100-B1F0-FC73-0422CCF69BCC}"/>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193219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EDEE2D-1966-828A-F5D6-25A58DB80A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D66A64-7379-C022-4C7E-DA15D99AC4E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06C3173-B54B-C414-28AD-962F7390AD0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A94C13-A48C-4BDB-3DC1-5AEE81FD503C}"/>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6" name="フッター プレースホルダー 5">
            <a:extLst>
              <a:ext uri="{FF2B5EF4-FFF2-40B4-BE49-F238E27FC236}">
                <a16:creationId xmlns:a16="http://schemas.microsoft.com/office/drawing/2014/main" id="{60058D22-D6EB-0719-711F-D6F33C8631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FA12C2E-ABD7-8998-03C4-5DEDE13D7870}"/>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282004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E76910-F325-CAAC-6FC4-C4A70FC994E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904D075-FC86-644A-283B-D5207FCC71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88A15F3-A41C-52E8-1A3F-0E0F344B728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4303EE1-440E-FA77-96CB-040CBA5354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E298C31-98F7-9019-D694-D40C0878E22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ED8A87C-DBEC-180F-F8EF-767AC11DEB74}"/>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8" name="フッター プレースホルダー 7">
            <a:extLst>
              <a:ext uri="{FF2B5EF4-FFF2-40B4-BE49-F238E27FC236}">
                <a16:creationId xmlns:a16="http://schemas.microsoft.com/office/drawing/2014/main" id="{6D54FCB1-2268-F96B-4614-A499B1D2B90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518F3AD-4533-89AF-F748-C863AB7C8ED2}"/>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355541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7C3CFB-363A-C700-2F83-992B0911517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D4A069A-7EFE-B79F-7C2E-41E891A2824A}"/>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4" name="フッター プレースホルダー 3">
            <a:extLst>
              <a:ext uri="{FF2B5EF4-FFF2-40B4-BE49-F238E27FC236}">
                <a16:creationId xmlns:a16="http://schemas.microsoft.com/office/drawing/2014/main" id="{34C03111-D165-DBD9-9BB5-3512D64923E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409ABE4-FAF6-0751-C897-124293AEEDCA}"/>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52047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55EC8EB-1C0F-A150-D5E1-90F20C9D80E4}"/>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3" name="フッター プレースホルダー 2">
            <a:extLst>
              <a:ext uri="{FF2B5EF4-FFF2-40B4-BE49-F238E27FC236}">
                <a16:creationId xmlns:a16="http://schemas.microsoft.com/office/drawing/2014/main" id="{D2942312-F104-F448-873E-064B15E3054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42DD47D-020F-3902-149A-D01B2A7550A6}"/>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407099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99D6D8-B082-9285-7DAA-69322F1B3A4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0EC8A57-634F-F6A9-63FB-4C69217426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556D3BC-C53D-4418-A532-1B5E5B813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903D86B-7610-1F1F-5FCE-9B82B1CFF2E7}"/>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6" name="フッター プレースホルダー 5">
            <a:extLst>
              <a:ext uri="{FF2B5EF4-FFF2-40B4-BE49-F238E27FC236}">
                <a16:creationId xmlns:a16="http://schemas.microsoft.com/office/drawing/2014/main" id="{6438ABF7-DB85-8ABA-7B1D-8E8075F664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A1EE88B-0FC5-1DA1-1BA2-1FF6FA39794E}"/>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311631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408D2B-5D29-3728-F1A5-9520BC07227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EF215BA-F6D5-D150-9C42-4102B0C22F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FBA0E29-48E1-5240-ABC4-7DD1C86B1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B05699A-E6C1-B016-688D-EF9EFA407F2D}"/>
              </a:ext>
            </a:extLst>
          </p:cNvPr>
          <p:cNvSpPr>
            <a:spLocks noGrp="1"/>
          </p:cNvSpPr>
          <p:nvPr>
            <p:ph type="dt" sz="half" idx="10"/>
          </p:nvPr>
        </p:nvSpPr>
        <p:spPr/>
        <p:txBody>
          <a:bodyPr/>
          <a:lstStyle/>
          <a:p>
            <a:fld id="{D49F1A4F-3799-4DFC-A0F6-C99B3002B5EC}" type="datetimeFigureOut">
              <a:rPr kumimoji="1" lang="ja-JP" altLang="en-US" smtClean="0"/>
              <a:t>2025/7/30</a:t>
            </a:fld>
            <a:endParaRPr kumimoji="1" lang="ja-JP" altLang="en-US"/>
          </a:p>
        </p:txBody>
      </p:sp>
      <p:sp>
        <p:nvSpPr>
          <p:cNvPr id="6" name="フッター プレースホルダー 5">
            <a:extLst>
              <a:ext uri="{FF2B5EF4-FFF2-40B4-BE49-F238E27FC236}">
                <a16:creationId xmlns:a16="http://schemas.microsoft.com/office/drawing/2014/main" id="{5E11F842-BD53-D147-1542-196CD4E672E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1D6D269-A78F-DE0F-2514-3ADE91548821}"/>
              </a:ext>
            </a:extLst>
          </p:cNvPr>
          <p:cNvSpPr>
            <a:spLocks noGrp="1"/>
          </p:cNvSpPr>
          <p:nvPr>
            <p:ph type="sldNum" sz="quarter" idx="12"/>
          </p:nvPr>
        </p:nvSpPr>
        <p:spPr/>
        <p:txBody>
          <a:body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4274225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DE097F0-70C0-C750-7ACD-9469069F13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295C63-92D2-B069-A9D1-72D6C7D046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A0CE76-CCA9-3873-D019-ACDCF94DD7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F1A4F-3799-4DFC-A0F6-C99B3002B5EC}" type="datetimeFigureOut">
              <a:rPr kumimoji="1" lang="ja-JP" altLang="en-US" smtClean="0"/>
              <a:t>2025/7/30</a:t>
            </a:fld>
            <a:endParaRPr kumimoji="1" lang="ja-JP" altLang="en-US"/>
          </a:p>
        </p:txBody>
      </p:sp>
      <p:sp>
        <p:nvSpPr>
          <p:cNvPr id="5" name="フッター プレースホルダー 4">
            <a:extLst>
              <a:ext uri="{FF2B5EF4-FFF2-40B4-BE49-F238E27FC236}">
                <a16:creationId xmlns:a16="http://schemas.microsoft.com/office/drawing/2014/main" id="{6E3748D2-D792-AB20-41F6-35C3B2D228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78F5F1A-C54A-C56F-7E67-94D2601E52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594B4-055E-4579-853A-C29090866850}" type="slidenum">
              <a:rPr kumimoji="1" lang="ja-JP" altLang="en-US" smtClean="0"/>
              <a:t>‹#›</a:t>
            </a:fld>
            <a:endParaRPr kumimoji="1" lang="ja-JP" altLang="en-US"/>
          </a:p>
        </p:txBody>
      </p:sp>
    </p:spTree>
    <p:extLst>
      <p:ext uri="{BB962C8B-B14F-4D97-AF65-F5344CB8AC3E}">
        <p14:creationId xmlns:p14="http://schemas.microsoft.com/office/powerpoint/2010/main" val="1408508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8BA2D7-B3AD-A6F4-5ACC-70056AE80B52}"/>
              </a:ext>
            </a:extLst>
          </p:cNvPr>
          <p:cNvSpPr>
            <a:spLocks noGrp="1"/>
          </p:cNvSpPr>
          <p:nvPr>
            <p:ph type="ctrTitle"/>
          </p:nvPr>
        </p:nvSpPr>
        <p:spPr>
          <a:xfrm>
            <a:off x="1524000" y="1122363"/>
            <a:ext cx="9144000" cy="1655762"/>
          </a:xfrm>
        </p:spPr>
        <p:txBody>
          <a:bodyPr>
            <a:normAutofit/>
          </a:bodyPr>
          <a:lstStyle/>
          <a:p>
            <a:r>
              <a:rPr kumimoji="1" lang="ja-JP" altLang="en-US" sz="5400" b="1" dirty="0"/>
              <a:t>わだかんさんの定点観測</a:t>
            </a:r>
            <a:br>
              <a:rPr kumimoji="1" lang="en-US" altLang="ja-JP" sz="5400" b="1" dirty="0"/>
            </a:br>
            <a:r>
              <a:rPr kumimoji="1" lang="ja-JP" altLang="en-US" sz="5400" b="1" dirty="0"/>
              <a:t>（長田の震災と</a:t>
            </a:r>
            <a:r>
              <a:rPr kumimoji="1" lang="en-US" altLang="ja-JP" sz="5400" b="1" dirty="0"/>
              <a:t>30</a:t>
            </a:r>
            <a:r>
              <a:rPr kumimoji="1" lang="ja-JP" altLang="en-US" sz="5400" b="1" dirty="0"/>
              <a:t>年）</a:t>
            </a:r>
          </a:p>
        </p:txBody>
      </p:sp>
      <p:sp>
        <p:nvSpPr>
          <p:cNvPr id="3" name="字幕 2">
            <a:extLst>
              <a:ext uri="{FF2B5EF4-FFF2-40B4-BE49-F238E27FC236}">
                <a16:creationId xmlns:a16="http://schemas.microsoft.com/office/drawing/2014/main" id="{BA09D815-B4E4-0697-79E8-633CF7532B0E}"/>
              </a:ext>
            </a:extLst>
          </p:cNvPr>
          <p:cNvSpPr>
            <a:spLocks noGrp="1"/>
          </p:cNvSpPr>
          <p:nvPr>
            <p:ph type="subTitle" idx="1"/>
          </p:nvPr>
        </p:nvSpPr>
        <p:spPr>
          <a:xfrm>
            <a:off x="1524000" y="3007151"/>
            <a:ext cx="9144000" cy="3016577"/>
          </a:xfrm>
        </p:spPr>
        <p:txBody>
          <a:bodyPr>
            <a:normAutofit fontScale="92500"/>
          </a:bodyPr>
          <a:lstStyle/>
          <a:p>
            <a:pPr algn="l"/>
            <a:r>
              <a:rPr kumimoji="1" lang="ja-JP" altLang="en-US" b="1" dirty="0"/>
              <a:t>今は亡き和田幹司さんが生前阪神淡路大震災の後、</a:t>
            </a:r>
            <a:r>
              <a:rPr kumimoji="1" lang="en-US" altLang="ja-JP" b="1" dirty="0"/>
              <a:t>20</a:t>
            </a:r>
            <a:r>
              <a:rPr kumimoji="1" lang="ja-JP" altLang="en-US" b="1" dirty="0"/>
              <a:t>か所くらいの定点撮影をしておられた写真の一部（</a:t>
            </a:r>
            <a:r>
              <a:rPr lang="ja-JP" altLang="en-US" b="1" dirty="0"/>
              <a:t>撮影された</a:t>
            </a:r>
            <a:r>
              <a:rPr lang="en-US" altLang="ja-JP" b="1" dirty="0"/>
              <a:t>1500</a:t>
            </a:r>
            <a:r>
              <a:rPr lang="ja-JP" altLang="en-US" b="1" dirty="0"/>
              <a:t>枚ほどの写真は、神戸アーカイブ写真館に保存されています）</a:t>
            </a:r>
            <a:r>
              <a:rPr kumimoji="1" lang="ja-JP" altLang="en-US" b="1" dirty="0"/>
              <a:t>が、今年の元旦から</a:t>
            </a:r>
            <a:r>
              <a:rPr kumimoji="1" lang="en-US" altLang="ja-JP" b="1" dirty="0"/>
              <a:t>7</a:t>
            </a:r>
            <a:r>
              <a:rPr kumimoji="1" lang="ja-JP" altLang="en-US" b="1" dirty="0"/>
              <a:t>日にかけて神戸新聞に</a:t>
            </a:r>
            <a:r>
              <a:rPr kumimoji="1" lang="en-US" altLang="ja-JP" b="1" dirty="0"/>
              <a:t>6</a:t>
            </a:r>
            <a:r>
              <a:rPr kumimoji="1" lang="ja-JP" altLang="en-US" b="1" dirty="0"/>
              <a:t>回に亘り記事と共に掲載されました。</a:t>
            </a:r>
            <a:endParaRPr kumimoji="1" lang="en-US" altLang="ja-JP" b="1" dirty="0"/>
          </a:p>
          <a:p>
            <a:pPr algn="l"/>
            <a:r>
              <a:rPr lang="ja-JP" altLang="en-US" b="1" dirty="0"/>
              <a:t>その記事は、既に関西地区の総会会場に掲示して紹介させていただきましたが、この度、</a:t>
            </a:r>
            <a:r>
              <a:rPr lang="en-US" altLang="ja-JP" b="1" dirty="0"/>
              <a:t>HP</a:t>
            </a:r>
            <a:r>
              <a:rPr lang="ja-JP" altLang="en-US" b="1" dirty="0"/>
              <a:t>にても紹介させていただきます。</a:t>
            </a:r>
            <a:endParaRPr lang="en-US" altLang="ja-JP" b="1" dirty="0"/>
          </a:p>
          <a:p>
            <a:pPr algn="l"/>
            <a:r>
              <a:rPr kumimoji="1" lang="ja-JP" altLang="en-US" b="1" dirty="0"/>
              <a:t>尚、当掲載に当たって新聞記事の切り抜きの大きさとスキャン機の大きさが合わず一部に文字欠け等が生じていますことご容赦下さい！</a:t>
            </a:r>
            <a:endParaRPr kumimoji="1" lang="en-US" altLang="ja-JP" b="1" dirty="0"/>
          </a:p>
          <a:p>
            <a:endParaRPr kumimoji="1" lang="ja-JP" altLang="en-US" dirty="0"/>
          </a:p>
        </p:txBody>
      </p:sp>
    </p:spTree>
    <p:extLst>
      <p:ext uri="{BB962C8B-B14F-4D97-AF65-F5344CB8AC3E}">
        <p14:creationId xmlns:p14="http://schemas.microsoft.com/office/powerpoint/2010/main" val="130570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87890F-54A2-8511-5742-7A36C5E0427F}"/>
              </a:ext>
            </a:extLst>
          </p:cNvPr>
          <p:cNvSpPr>
            <a:spLocks noGrp="1"/>
          </p:cNvSpPr>
          <p:nvPr>
            <p:ph type="title"/>
          </p:nvPr>
        </p:nvSpPr>
        <p:spPr>
          <a:xfrm>
            <a:off x="838200" y="365126"/>
            <a:ext cx="10515600" cy="238190"/>
          </a:xfrm>
        </p:spPr>
        <p:txBody>
          <a:bodyPr>
            <a:noAutofit/>
          </a:bodyPr>
          <a:lstStyle/>
          <a:p>
            <a:pPr algn="ctr"/>
            <a:r>
              <a:rPr kumimoji="1" lang="en-US" altLang="ja-JP" sz="1400" b="1" dirty="0"/>
              <a:t>2025</a:t>
            </a:r>
            <a:r>
              <a:rPr kumimoji="1" lang="ja-JP" altLang="en-US" sz="1400" b="1" dirty="0"/>
              <a:t>年</a:t>
            </a:r>
            <a:r>
              <a:rPr kumimoji="1" lang="en-US" altLang="ja-JP" sz="1400" b="1" dirty="0"/>
              <a:t>1</a:t>
            </a:r>
            <a:r>
              <a:rPr kumimoji="1" lang="ja-JP" altLang="en-US" sz="1400" b="1" dirty="0"/>
              <a:t>月</a:t>
            </a:r>
            <a:r>
              <a:rPr kumimoji="1" lang="en-US" altLang="ja-JP" sz="1400" b="1" dirty="0"/>
              <a:t>1</a:t>
            </a:r>
            <a:r>
              <a:rPr kumimoji="1" lang="ja-JP" altLang="en-US" sz="1400" b="1" dirty="0"/>
              <a:t>日掲載！</a:t>
            </a:r>
          </a:p>
        </p:txBody>
      </p:sp>
      <p:pic>
        <p:nvPicPr>
          <p:cNvPr id="5" name="コンテンツ プレースホルダー 4">
            <a:extLst>
              <a:ext uri="{FF2B5EF4-FFF2-40B4-BE49-F238E27FC236}">
                <a16:creationId xmlns:a16="http://schemas.microsoft.com/office/drawing/2014/main" id="{EA6272FD-9045-6E4C-3C64-F444DE77A7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041" y="603316"/>
            <a:ext cx="8619884" cy="6188635"/>
          </a:xfrm>
        </p:spPr>
      </p:pic>
    </p:spTree>
    <p:extLst>
      <p:ext uri="{BB962C8B-B14F-4D97-AF65-F5344CB8AC3E}">
        <p14:creationId xmlns:p14="http://schemas.microsoft.com/office/powerpoint/2010/main" val="3594549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801E95-9890-1E0E-BBDC-16B04452CA43}"/>
              </a:ext>
            </a:extLst>
          </p:cNvPr>
          <p:cNvSpPr>
            <a:spLocks noGrp="1"/>
          </p:cNvSpPr>
          <p:nvPr>
            <p:ph type="title"/>
          </p:nvPr>
        </p:nvSpPr>
        <p:spPr>
          <a:xfrm>
            <a:off x="838200" y="169682"/>
            <a:ext cx="10515600" cy="254524"/>
          </a:xfrm>
        </p:spPr>
        <p:txBody>
          <a:bodyPr>
            <a:normAutofit fontScale="90000"/>
          </a:bodyPr>
          <a:lstStyle/>
          <a:p>
            <a:pPr algn="ctr"/>
            <a:r>
              <a:rPr lang="en-US" altLang="ja-JP" sz="1400" b="1" dirty="0"/>
              <a:t>2025</a:t>
            </a:r>
            <a:r>
              <a:rPr lang="ja-JP" altLang="en-US" sz="1400" b="1" dirty="0"/>
              <a:t>年</a:t>
            </a:r>
            <a:r>
              <a:rPr lang="en-US" altLang="ja-JP" sz="1400" b="1" dirty="0"/>
              <a:t>1</a:t>
            </a:r>
            <a:r>
              <a:rPr lang="ja-JP" altLang="en-US" sz="1400" b="1" dirty="0"/>
              <a:t>月</a:t>
            </a:r>
            <a:r>
              <a:rPr lang="en-US" altLang="ja-JP" sz="1400" b="1" dirty="0"/>
              <a:t>3</a:t>
            </a:r>
            <a:r>
              <a:rPr lang="ja-JP" altLang="en-US" sz="1400" b="1" dirty="0"/>
              <a:t>日掲載！</a:t>
            </a:r>
            <a:endParaRPr kumimoji="1" lang="ja-JP" altLang="en-US" sz="1400" b="1" dirty="0"/>
          </a:p>
        </p:txBody>
      </p:sp>
      <p:pic>
        <p:nvPicPr>
          <p:cNvPr id="5" name="コンテンツ プレースホルダー 4">
            <a:extLst>
              <a:ext uri="{FF2B5EF4-FFF2-40B4-BE49-F238E27FC236}">
                <a16:creationId xmlns:a16="http://schemas.microsoft.com/office/drawing/2014/main" id="{F5ABA265-28CF-F6A6-95C7-E75369AE75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7823" y="424206"/>
            <a:ext cx="8776354" cy="6353675"/>
          </a:xfrm>
        </p:spPr>
      </p:pic>
    </p:spTree>
    <p:extLst>
      <p:ext uri="{BB962C8B-B14F-4D97-AF65-F5344CB8AC3E}">
        <p14:creationId xmlns:p14="http://schemas.microsoft.com/office/powerpoint/2010/main" val="1080462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EE4A37-D09E-9DBE-911F-BCD048457307}"/>
              </a:ext>
            </a:extLst>
          </p:cNvPr>
          <p:cNvSpPr>
            <a:spLocks noGrp="1"/>
          </p:cNvSpPr>
          <p:nvPr>
            <p:ph type="title"/>
          </p:nvPr>
        </p:nvSpPr>
        <p:spPr>
          <a:xfrm>
            <a:off x="960748" y="160256"/>
            <a:ext cx="10515600" cy="216816"/>
          </a:xfrm>
        </p:spPr>
        <p:txBody>
          <a:bodyPr>
            <a:normAutofit fontScale="90000"/>
          </a:bodyPr>
          <a:lstStyle/>
          <a:p>
            <a:pPr algn="ctr"/>
            <a:r>
              <a:rPr kumimoji="1" lang="en-US" altLang="ja-JP" sz="1400" b="1" dirty="0"/>
              <a:t>2025</a:t>
            </a:r>
            <a:r>
              <a:rPr kumimoji="1" lang="ja-JP" altLang="en-US" sz="1400" b="1" dirty="0"/>
              <a:t>年</a:t>
            </a:r>
            <a:r>
              <a:rPr kumimoji="1" lang="en-US" altLang="ja-JP" sz="1400" b="1" dirty="0"/>
              <a:t>1</a:t>
            </a:r>
            <a:r>
              <a:rPr kumimoji="1" lang="ja-JP" altLang="en-US" sz="1400" b="1" dirty="0"/>
              <a:t>月</a:t>
            </a:r>
            <a:r>
              <a:rPr kumimoji="1" lang="en-US" altLang="ja-JP" sz="1400" b="1" dirty="0"/>
              <a:t>4</a:t>
            </a:r>
            <a:r>
              <a:rPr kumimoji="1" lang="ja-JP" altLang="en-US" sz="1400" b="1" dirty="0"/>
              <a:t>日掲載！</a:t>
            </a:r>
          </a:p>
        </p:txBody>
      </p:sp>
      <p:pic>
        <p:nvPicPr>
          <p:cNvPr id="5" name="コンテンツ プレースホルダー 4">
            <a:extLst>
              <a:ext uri="{FF2B5EF4-FFF2-40B4-BE49-F238E27FC236}">
                <a16:creationId xmlns:a16="http://schemas.microsoft.com/office/drawing/2014/main" id="{F0E100AF-6DA4-A14D-6CDE-094263EDD7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9692" y="377071"/>
            <a:ext cx="8824568" cy="6369791"/>
          </a:xfrm>
        </p:spPr>
      </p:pic>
    </p:spTree>
    <p:extLst>
      <p:ext uri="{BB962C8B-B14F-4D97-AF65-F5344CB8AC3E}">
        <p14:creationId xmlns:p14="http://schemas.microsoft.com/office/powerpoint/2010/main" val="4022489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FC4BB5-D14F-5F4A-37F2-27AF5B5E40C2}"/>
              </a:ext>
            </a:extLst>
          </p:cNvPr>
          <p:cNvSpPr>
            <a:spLocks noGrp="1"/>
          </p:cNvSpPr>
          <p:nvPr>
            <p:ph type="title"/>
          </p:nvPr>
        </p:nvSpPr>
        <p:spPr>
          <a:xfrm>
            <a:off x="838200" y="365125"/>
            <a:ext cx="10515600" cy="315912"/>
          </a:xfrm>
        </p:spPr>
        <p:txBody>
          <a:bodyPr>
            <a:normAutofit/>
          </a:bodyPr>
          <a:lstStyle/>
          <a:p>
            <a:pPr algn="ctr"/>
            <a:r>
              <a:rPr kumimoji="1" lang="en-US" altLang="ja-JP" sz="1400" b="1" dirty="0"/>
              <a:t>2025</a:t>
            </a:r>
            <a:r>
              <a:rPr kumimoji="1" lang="ja-JP" altLang="en-US" sz="1400" b="1" dirty="0"/>
              <a:t>年</a:t>
            </a:r>
            <a:r>
              <a:rPr kumimoji="1" lang="en-US" altLang="ja-JP" sz="1400" b="1" dirty="0"/>
              <a:t>1</a:t>
            </a:r>
            <a:r>
              <a:rPr kumimoji="1" lang="ja-JP" altLang="en-US" sz="1400" b="1" dirty="0"/>
              <a:t>月</a:t>
            </a:r>
            <a:r>
              <a:rPr lang="ja-JP" altLang="en-US" sz="1400" b="1" dirty="0"/>
              <a:t>５</a:t>
            </a:r>
            <a:r>
              <a:rPr kumimoji="1" lang="ja-JP" altLang="en-US" sz="1400" b="1" dirty="0"/>
              <a:t>日掲載！</a:t>
            </a:r>
          </a:p>
        </p:txBody>
      </p:sp>
      <p:pic>
        <p:nvPicPr>
          <p:cNvPr id="5" name="コンテンツ プレースホルダー 4">
            <a:extLst>
              <a:ext uri="{FF2B5EF4-FFF2-40B4-BE49-F238E27FC236}">
                <a16:creationId xmlns:a16="http://schemas.microsoft.com/office/drawing/2014/main" id="{3689E892-B016-9F7F-E68B-6D65ADC7A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783" y="681037"/>
            <a:ext cx="8515898" cy="6088256"/>
          </a:xfrm>
        </p:spPr>
      </p:pic>
    </p:spTree>
    <p:extLst>
      <p:ext uri="{BB962C8B-B14F-4D97-AF65-F5344CB8AC3E}">
        <p14:creationId xmlns:p14="http://schemas.microsoft.com/office/powerpoint/2010/main" val="70912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D778FD-FE59-D7AC-85A5-B4A87128BCD7}"/>
              </a:ext>
            </a:extLst>
          </p:cNvPr>
          <p:cNvSpPr>
            <a:spLocks noGrp="1"/>
          </p:cNvSpPr>
          <p:nvPr>
            <p:ph type="title"/>
          </p:nvPr>
        </p:nvSpPr>
        <p:spPr>
          <a:xfrm>
            <a:off x="838200" y="365125"/>
            <a:ext cx="10515600" cy="247617"/>
          </a:xfrm>
        </p:spPr>
        <p:txBody>
          <a:bodyPr>
            <a:normAutofit fontScale="90000"/>
          </a:bodyPr>
          <a:lstStyle/>
          <a:p>
            <a:pPr algn="ctr"/>
            <a:r>
              <a:rPr kumimoji="1" lang="en-US" altLang="ja-JP" sz="1400" b="1" dirty="0"/>
              <a:t>2025</a:t>
            </a:r>
            <a:r>
              <a:rPr kumimoji="1" lang="ja-JP" altLang="en-US" sz="1400" b="1" dirty="0"/>
              <a:t>年</a:t>
            </a:r>
            <a:r>
              <a:rPr kumimoji="1" lang="en-US" altLang="ja-JP" sz="1400" b="1" dirty="0"/>
              <a:t>1</a:t>
            </a:r>
            <a:r>
              <a:rPr kumimoji="1" lang="ja-JP" altLang="en-US" sz="1400" b="1" dirty="0"/>
              <a:t>月</a:t>
            </a:r>
            <a:r>
              <a:rPr kumimoji="1" lang="en-US" altLang="ja-JP" sz="1400" b="1" dirty="0"/>
              <a:t>6</a:t>
            </a:r>
            <a:r>
              <a:rPr kumimoji="1" lang="ja-JP" altLang="en-US" sz="1400" b="1" dirty="0"/>
              <a:t>日掲載！</a:t>
            </a:r>
          </a:p>
        </p:txBody>
      </p:sp>
      <p:pic>
        <p:nvPicPr>
          <p:cNvPr id="5" name="コンテンツ プレースホルダー 4">
            <a:extLst>
              <a:ext uri="{FF2B5EF4-FFF2-40B4-BE49-F238E27FC236}">
                <a16:creationId xmlns:a16="http://schemas.microsoft.com/office/drawing/2014/main" id="{86B217B3-7A0C-9B0E-B4AB-0B5F674652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2346" y="612742"/>
            <a:ext cx="8437557" cy="6155703"/>
          </a:xfrm>
        </p:spPr>
      </p:pic>
    </p:spTree>
    <p:extLst>
      <p:ext uri="{BB962C8B-B14F-4D97-AF65-F5344CB8AC3E}">
        <p14:creationId xmlns:p14="http://schemas.microsoft.com/office/powerpoint/2010/main" val="513695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AAB88-9390-0373-25DC-042C7C131A20}"/>
              </a:ext>
            </a:extLst>
          </p:cNvPr>
          <p:cNvSpPr>
            <a:spLocks noGrp="1"/>
          </p:cNvSpPr>
          <p:nvPr>
            <p:ph type="title"/>
          </p:nvPr>
        </p:nvSpPr>
        <p:spPr>
          <a:xfrm>
            <a:off x="838200" y="365126"/>
            <a:ext cx="10515600" cy="315912"/>
          </a:xfrm>
        </p:spPr>
        <p:txBody>
          <a:bodyPr>
            <a:normAutofit/>
          </a:bodyPr>
          <a:lstStyle/>
          <a:p>
            <a:pPr algn="ctr"/>
            <a:r>
              <a:rPr kumimoji="1" lang="en-US" altLang="ja-JP" sz="1400" b="1" dirty="0"/>
              <a:t>2025</a:t>
            </a:r>
            <a:r>
              <a:rPr kumimoji="1" lang="ja-JP" altLang="en-US" sz="1400" b="1" dirty="0"/>
              <a:t>年</a:t>
            </a:r>
            <a:r>
              <a:rPr kumimoji="1" lang="en-US" altLang="ja-JP" sz="1400" b="1" dirty="0"/>
              <a:t>1</a:t>
            </a:r>
            <a:r>
              <a:rPr kumimoji="1" lang="ja-JP" altLang="en-US" sz="1400" b="1" dirty="0"/>
              <a:t>月</a:t>
            </a:r>
            <a:r>
              <a:rPr kumimoji="1" lang="en-US" altLang="ja-JP" sz="1400" b="1" dirty="0"/>
              <a:t>7</a:t>
            </a:r>
            <a:r>
              <a:rPr kumimoji="1" lang="ja-JP" altLang="en-US" sz="1400" b="1" dirty="0"/>
              <a:t>日掲載！</a:t>
            </a:r>
          </a:p>
        </p:txBody>
      </p:sp>
      <p:pic>
        <p:nvPicPr>
          <p:cNvPr id="5" name="コンテンツ プレースホルダー 4">
            <a:extLst>
              <a:ext uri="{FF2B5EF4-FFF2-40B4-BE49-F238E27FC236}">
                <a16:creationId xmlns:a16="http://schemas.microsoft.com/office/drawing/2014/main" id="{B5F68104-262A-CDD6-B7C3-831A6FCF44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0801" y="614548"/>
            <a:ext cx="8550398" cy="6140117"/>
          </a:xfrm>
        </p:spPr>
      </p:pic>
    </p:spTree>
    <p:extLst>
      <p:ext uri="{BB962C8B-B14F-4D97-AF65-F5344CB8AC3E}">
        <p14:creationId xmlns:p14="http://schemas.microsoft.com/office/powerpoint/2010/main" val="183725912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188</Words>
  <Application>Microsoft Office PowerPoint</Application>
  <PresentationFormat>ワイド画面</PresentationFormat>
  <Paragraphs>10</Paragraphs>
  <Slides>7</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7</vt:i4>
      </vt:variant>
    </vt:vector>
  </HeadingPairs>
  <TitlesOfParts>
    <vt:vector size="11" baseType="lpstr">
      <vt:lpstr>游ゴシック</vt:lpstr>
      <vt:lpstr>游ゴシック Light</vt:lpstr>
      <vt:lpstr>Arial</vt:lpstr>
      <vt:lpstr>Office テーマ</vt:lpstr>
      <vt:lpstr>わだかんさんの定点観測 （長田の震災と30年）</vt:lpstr>
      <vt:lpstr>2025年1月1日掲載！</vt:lpstr>
      <vt:lpstr>2025年1月3日掲載！</vt:lpstr>
      <vt:lpstr>2025年1月4日掲載！</vt:lpstr>
      <vt:lpstr>2025年1月５日掲載！</vt:lpstr>
      <vt:lpstr>2025年1月6日掲載！</vt:lpstr>
      <vt:lpstr>2025年1月7日掲載！</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秀一 足立</dc:creator>
  <cp:lastModifiedBy>秀一 足立</cp:lastModifiedBy>
  <cp:revision>1</cp:revision>
  <dcterms:created xsi:type="dcterms:W3CDTF">2025-07-30T05:48:26Z</dcterms:created>
  <dcterms:modified xsi:type="dcterms:W3CDTF">2025-07-30T06:19:13Z</dcterms:modified>
</cp:coreProperties>
</file>